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3" Type="http://schemas.openxmlformats.org/officeDocument/2006/relationships/viewProps" Target="viewProps.xml" /><Relationship Id="rId11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5" Type="http://schemas.openxmlformats.org/officeDocument/2006/relationships/tableStyles" Target="tableStyles.xml" /><Relationship Id="rId11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1.jpg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jp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0.png" /><Relationship Id="rId2" Type="http://schemas.openxmlformats.org/officeDocument/2006/relationships/image" Target="../media/image39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2025-11-22T23:01:14Z</dcterms:created>
  <dcterms:modified xsi:type="dcterms:W3CDTF">2025-11-22T23:01:14Z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